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Jeremy Kidwell, 12 July 2023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Jeremy Kidwell, 12 July 2023</a:t>
            </a:r>
          </a:p>
        </p:txBody>
      </p:sp>
      <p:sp>
        <p:nvSpPr>
          <p:cNvPr id="152" name="neuroqueer heresies and imaginari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neuroqueer heresies and imaginaries</a:t>
            </a:r>
          </a:p>
        </p:txBody>
      </p:sp>
      <p:sp>
        <p:nvSpPr>
          <p:cNvPr id="153" name="Imagining Wellbeing / Digital Cultures Workshop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Imagining Wellbeing / Digital Cultures Workshop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Nick Walker, &quot;Towards a Neuroqueer Future&quot;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Nick Walker, "Towards a Neuroqueer Future"</a:t>
            </a:r>
          </a:p>
        </p:txBody>
      </p:sp>
      <p:sp>
        <p:nvSpPr>
          <p:cNvPr id="156" name="&quot;Any future society that has embraced and been transformed by the neurodiversity paradigm would be distinguished by two fundamental qualities: it would be neurocosmopolitan and it would be neuroqueer... just as heteronormativity can be queered, so can ne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marL="325850" indent="-239648" defTabSz="1243552">
              <a:defRPr spc="-86" sz="4335"/>
            </a:lvl1pPr>
          </a:lstStyle>
          <a:p>
            <a:pPr/>
            <a:r>
              <a:t>"Any future society that has embraced and been transformed by the neurodiversity paradigm would be distinguished by two fundamental qualities: it would be neurocosmopolitan and it would be neuroqueer... just as heteronormativity can be queered, so can neurotypicality: we can subvert, disrupt, and deviate from the embodied performance of being neurocognitively 'normal.' That’s neuroqueering"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ome neuroqueer heresies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neuroqueer heresies:</a:t>
            </a:r>
          </a:p>
        </p:txBody>
      </p:sp>
      <p:sp>
        <p:nvSpPr>
          <p:cNvPr id="159" name="there is no normal…"/>
          <p:cNvSpPr txBox="1"/>
          <p:nvPr/>
        </p:nvSpPr>
        <p:spPr>
          <a:xfrm>
            <a:off x="-25400" y="2484207"/>
            <a:ext cx="24434800" cy="874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80000"/>
              </a:lnSpc>
              <a:defRPr b="1" spc="-170" sz="8500"/>
            </a:pPr>
            <a:r>
              <a:t>there is no normal</a:t>
            </a:r>
          </a:p>
          <a:p>
            <a:pPr algn="l">
              <a:lnSpc>
                <a:spcPct val="80000"/>
              </a:lnSpc>
              <a:defRPr b="1" spc="-170" sz="8500"/>
            </a:pPr>
            <a:r>
              <a:t>normal is oppressive</a:t>
            </a:r>
          </a:p>
          <a:p>
            <a:pPr algn="l">
              <a:lnSpc>
                <a:spcPct val="80000"/>
              </a:lnSpc>
              <a:defRPr b="1" spc="-170" sz="8500"/>
            </a:pPr>
            <a:r>
              <a:t>we are failing</a:t>
            </a:r>
          </a:p>
          <a:p>
            <a:pPr algn="l">
              <a:lnSpc>
                <a:spcPct val="80000"/>
              </a:lnSpc>
              <a:defRPr b="1" spc="-170" sz="8500"/>
            </a:pPr>
            <a:r>
              <a:t>I can speak of being traumatised and broken silence is speech</a:t>
            </a:r>
          </a:p>
          <a:p>
            <a:pPr algn="l">
              <a:lnSpc>
                <a:spcPct val="80000"/>
              </a:lnSpc>
              <a:defRPr b="1" spc="-170" sz="8500"/>
            </a:pPr>
            <a:r>
              <a:t>difference and divergence is good</a:t>
            </a:r>
          </a:p>
          <a:p>
            <a:pPr algn="l">
              <a:lnSpc>
                <a:spcPct val="80000"/>
              </a:lnSpc>
              <a:defRPr b="1" spc="-170" sz="8500"/>
            </a:pPr>
            <a:r>
              <a:t>care is complex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a neurodivergent digital aestheti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neurodivergent digital aesthetic</a:t>
            </a:r>
          </a:p>
        </p:txBody>
      </p:sp>
      <p:sp>
        <p:nvSpPr>
          <p:cNvPr id="16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digital aesthetics are a sort of assemblage of cultural norms, notions of beauty and flow drawn out of the lifeworlds of particular kinds of body-min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digital aesthetics are a sort of assemblage of cultural norms, notions of beauty and flow drawn out of the lifeworlds of particular kinds of body-minds</a:t>
            </a:r>
          </a:p>
          <a:p>
            <a:pPr/>
            <a:r>
              <a:t>divergent body-minds meet these assemblages with varying levels of fluency and familiarity and experience them as carrying safety and violence</a:t>
            </a:r>
          </a:p>
          <a:p>
            <a:pPr/>
            <a:r>
              <a:t>challenges are experienced at varying intensities, at the sharp end are autistic body-minds which operate within flow states and following inertia</a:t>
            </a:r>
          </a:p>
          <a:p>
            <a:pPr/>
            <a:r>
              <a:t>negative experiences are often concealed: oppression is concealed behind the digital banal (Dinnen)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neuro-queering the digi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neuro-queering the digital</a:t>
            </a:r>
          </a:p>
        </p:txBody>
      </p:sp>
      <p:sp>
        <p:nvSpPr>
          <p:cNvPr id="16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democratisation of digital interfaces is a necessary step in a political future of the digital which is concerned with justi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democratisation of digital interfaces is a necessary step in a political future of the digital which is concerned with justice</a:t>
            </a:r>
          </a:p>
          <a:p>
            <a:pPr/>
            <a:r>
              <a:t>shifting from organisational cultures of "management" to collaboration</a:t>
            </a:r>
          </a:p>
          <a:p>
            <a:pPr/>
            <a:r>
              <a:t>in practical terms: hacking, modularity, open standards, meaningful end-user design in UX and process design, pre-adoption application testing by user-groups, support for experimental edge-case users and transitioning budgets away from proprietary closed-source outsourced solutions to an emphasis on staffing up in-house expertise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